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RobotoCondensed-boldItalic.fnt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Cost Of Attendance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Part 2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one of your colleges, is it in-state, out-of-state, or private?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rPr b="1" lang="en" sz="7700">
                <a:solidFill>
                  <a:schemeClr val="dk1"/>
                </a:solidFill>
              </a:rPr>
              <a:t>BISD does not have school Friday, Oct. 8th, Monday, Oct.14th, and Tuesday, Oct. 15th. </a:t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rPr b="1" lang="en" sz="7700">
                <a:solidFill>
                  <a:schemeClr val="dk1"/>
                </a:solidFill>
              </a:rPr>
              <a:t>However,</a:t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rPr b="1" lang="en" sz="7700">
                <a:solidFill>
                  <a:schemeClr val="dk1"/>
                </a:solidFill>
              </a:rPr>
              <a:t>Juniors and Seniors still have ACC on Monday. </a:t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rPr b="1" lang="en" sz="7700">
                <a:solidFill>
                  <a:schemeClr val="dk1"/>
                </a:solidFill>
              </a:rPr>
              <a:t>Sophomores and Seniors still have ACC on Tuesday. </a:t>
            </a:r>
            <a:endParaRPr b="1" sz="7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3600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Attendance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that you know what cost of attendance is, there are usually three kinds of tuitions that universities use: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In-State Tuition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Out-of-State Tuition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University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9825" y="3186750"/>
            <a:ext cx="4962700" cy="19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6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In-State (or Resident) Tuition vs. Out-of-State (or non-Resident)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57900" y="1391100"/>
            <a:ext cx="7828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In-State tuition is the price that a person, who resides in the state (for usually 3 years or more) the university is in, pays to attend there.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A&amp;M University In-State Tuition- $13,012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A&amp;M University Out-of-State Tuition- $40,896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In-State vs. Out-of-State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05625" y="1104175"/>
            <a:ext cx="81267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for a student who has lived in Texas for at least three years to attend classes at Texas A&amp;M University,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would pay $13,012.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student from California, Ohio, or Colorado to attend Texas A&amp;M, they would pay $40,896.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same for a Texas resident who wants to attend college in another state. The price difference </a:t>
            </a:r>
            <a:r>
              <a:rPr b="1" i="1" lang="en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applies to tuition, not to room and board, books, etc.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In-State vs. Out-of-State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23175" y="1046500"/>
            <a:ext cx="7873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reason for the difference is because part of your and your family’s taxes go to the universities in Texas, so you get a lower price than someone from another state.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why it is </a:t>
            </a:r>
            <a:r>
              <a:rPr b="1" i="1" lang="en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cheapest to attend school in your home state.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413" y="3309100"/>
            <a:ext cx="4302825" cy="18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that’s not confusing enough...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23175" y="1046500"/>
            <a:ext cx="78732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universities located near a state border will have agreements with states close by.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Meaning, there are some universities in Arkansas, Louisiana, New Mexico, and Oklahoma that Texas residents receive In-State tuition and vice versa.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option depends on the university, state, and county.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 University Tuition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05225" y="1209200"/>
            <a:ext cx="7873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universities, such as Baylor, Rice, and St. Edward’s, </a:t>
            </a:r>
            <a:r>
              <a:rPr b="1" i="1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receive money from state taxes.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private university tuition is the same no matter what state you are from and the university is in.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300" y="3509250"/>
            <a:ext cx="4275700" cy="15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0050" y="3214100"/>
            <a:ext cx="3016800" cy="18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 University Tuition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723175" y="1046500"/>
            <a:ext cx="7873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Texas student attending Baylor pays the same as a person from Iowa and a person from Ohio (my home state) pays the same to attend Oberlin College (an amazing school) as a Texas resident.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675700"/>
            <a:ext cx="3427250" cy="231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